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750" r:id="rId2"/>
    <p:sldId id="2391" r:id="rId3"/>
    <p:sldId id="2392" r:id="rId4"/>
    <p:sldId id="2400" r:id="rId5"/>
    <p:sldId id="2393" r:id="rId6"/>
    <p:sldId id="2399" r:id="rId7"/>
    <p:sldId id="2394" r:id="rId8"/>
    <p:sldId id="239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8DE25C-F8A1-E2ED-2BA1-455CCCD84C51}" name="Jorge Alejandro Hidalgo López" initials="JH" userId="S::jhidalgo@icafe.cr::165ae0b1-4c40-4a51-b33d-0577af1465f0" providerId="AD"/>
  <p188:author id="{AE95C884-D084-C9DC-0CCA-D1FDF7D8394A}" name="MARIA VALERIA CORTES ARGUEDAS" initials="MC" userId="S::mcortesa@ulicori.net::8ca958ba-f199-46ff-81f1-9e8308162b65" providerId="AD"/>
  <p188:author id="{D3BC1BEE-A921-8A99-EEBF-820515B07BA4}" name="Alcides Quirós Madrigal" initials="AQ" userId="S::aquiros@icafe.cr::563ef6b0-44ac-4dc2-bb80-7730568c18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07B"/>
    <a:srgbClr val="499057"/>
    <a:srgbClr val="83A589"/>
    <a:srgbClr val="6DA679"/>
    <a:srgbClr val="FFFFFF"/>
    <a:srgbClr val="008080"/>
    <a:srgbClr val="C00000"/>
    <a:srgbClr val="648F6C"/>
    <a:srgbClr val="FF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62F880-95C6-4917-B456-ABA4204A6A36}" v="11" dt="2025-07-29T19:33:48.9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8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Castillo Molina" userId="3321f39d-c43d-4dc1-aab8-e37c264880eb" providerId="ADAL" clId="{CD6CC8B7-9BFB-4F53-9D3D-85BBB025AD4E}"/>
    <pc:docChg chg="undo custSel addSld delSld modSld">
      <pc:chgData name="Juan Carlos Castillo Molina" userId="3321f39d-c43d-4dc1-aab8-e37c264880eb" providerId="ADAL" clId="{CD6CC8B7-9BFB-4F53-9D3D-85BBB025AD4E}" dt="2025-07-22T17:18:49.653" v="201" actId="14100"/>
      <pc:docMkLst>
        <pc:docMk/>
      </pc:docMkLst>
      <pc:sldChg chg="delSp modSp mod">
        <pc:chgData name="Juan Carlos Castillo Molina" userId="3321f39d-c43d-4dc1-aab8-e37c264880eb" providerId="ADAL" clId="{CD6CC8B7-9BFB-4F53-9D3D-85BBB025AD4E}" dt="2025-07-22T14:26:33.415" v="5" actId="14100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CD6CC8B7-9BFB-4F53-9D3D-85BBB025AD4E}" dt="2025-07-22T14:26:33.415" v="5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07:49.969" v="178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CD6CC8B7-9BFB-4F53-9D3D-85BBB025AD4E}" dt="2025-07-22T14:34:08.758" v="18" actId="20577"/>
          <ac:spMkLst>
            <pc:docMk/>
            <pc:sldMk cId="2013504756" sldId="2391"/>
            <ac:spMk id="10" creationId="{9E7255E1-6B42-980D-5C05-1EBB56E4119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6:11.017" v="88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CD6CC8B7-9BFB-4F53-9D3D-85BBB025AD4E}" dt="2025-07-22T14:56:11.017" v="8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CD6CC8B7-9BFB-4F53-9D3D-85BBB025AD4E}" dt="2025-07-22T14:34:22.133" v="26" actId="20577"/>
          <ac:spMkLst>
            <pc:docMk/>
            <pc:sldMk cId="2143556177" sldId="2392"/>
            <ac:spMk id="5" creationId="{DE9503A1-320C-03A1-B975-8A5D10F59424}"/>
          </ac:spMkLst>
        </pc:spChg>
        <pc:picChg chg="mod">
          <ac:chgData name="Juan Carlos Castillo Molina" userId="3321f39d-c43d-4dc1-aab8-e37c264880eb" providerId="ADAL" clId="{CD6CC8B7-9BFB-4F53-9D3D-85BBB025AD4E}" dt="2025-07-22T14:55:34.689" v="73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">
        <pc:chgData name="Juan Carlos Castillo Molina" userId="3321f39d-c43d-4dc1-aab8-e37c264880eb" providerId="ADAL" clId="{CD6CC8B7-9BFB-4F53-9D3D-85BBB025AD4E}" dt="2025-07-22T15:46:15.785" v="159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CD6CC8B7-9BFB-4F53-9D3D-85BBB025AD4E}" dt="2025-07-22T14:40:41.289" v="38" actId="20577"/>
          <ac:spMkLst>
            <pc:docMk/>
            <pc:sldMk cId="3557588461" sldId="2393"/>
            <ac:spMk id="4" creationId="{211C1661-058F-6394-4888-11697BCB6850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4:59:26.127" v="104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CD6CC8B7-9BFB-4F53-9D3D-85BBB025AD4E}" dt="2025-07-22T14:59:22.098" v="103" actId="20577"/>
          <ac:spMkLst>
            <pc:docMk/>
            <pc:sldMk cId="1333236092" sldId="2394"/>
            <ac:spMk id="4" creationId="{EB64F95F-9BFD-A573-5ADC-862563D740B7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18:49.653" v="201" actId="14100"/>
        <pc:sldMkLst>
          <pc:docMk/>
          <pc:sldMk cId="371597856" sldId="2395"/>
        </pc:sldMkLst>
        <pc:spChg chg="mod">
          <ac:chgData name="Juan Carlos Castillo Molina" userId="3321f39d-c43d-4dc1-aab8-e37c264880eb" providerId="ADAL" clId="{CD6CC8B7-9BFB-4F53-9D3D-85BBB025AD4E}" dt="2025-07-22T17:18:33.300" v="194" actId="20577"/>
          <ac:spMkLst>
            <pc:docMk/>
            <pc:sldMk cId="371597856" sldId="2395"/>
            <ac:spMk id="3" creationId="{BD59D6AE-581F-1182-D394-B4BDCD87FE09}"/>
          </ac:spMkLst>
        </pc:spChg>
        <pc:spChg chg="mod">
          <ac:chgData name="Juan Carlos Castillo Molina" userId="3321f39d-c43d-4dc1-aab8-e37c264880eb" providerId="ADAL" clId="{CD6CC8B7-9BFB-4F53-9D3D-85BBB025AD4E}" dt="2025-07-22T15:00:57.573" v="114" actId="20577"/>
          <ac:spMkLst>
            <pc:docMk/>
            <pc:sldMk cId="371597856" sldId="2395"/>
            <ac:spMk id="4" creationId="{7B580CF2-C169-E5E8-677A-BEB67269D811}"/>
          </ac:spMkLst>
        </pc:spChg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126287371" sldId="2396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3423842240" sldId="2397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937110306" sldId="2398"/>
        </pc:sldMkLst>
      </pc:sldChg>
      <pc:sldChg chg="addSp delSp modSp add mod">
        <pc:chgData name="Juan Carlos Castillo Molina" userId="3321f39d-c43d-4dc1-aab8-e37c264880eb" providerId="ADAL" clId="{CD6CC8B7-9BFB-4F53-9D3D-85BBB025AD4E}" dt="2025-07-22T14:45:40.105" v="54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CD6CC8B7-9BFB-4F53-9D3D-85BBB025AD4E}" dt="2025-07-22T14:45:15.688" v="43" actId="20577"/>
          <ac:spMkLst>
            <pc:docMk/>
            <pc:sldMk cId="208528483" sldId="2399"/>
            <ac:spMk id="3" creationId="{CC111146-CE6D-9B3D-BD7D-4041C175D154}"/>
          </ac:spMkLst>
        </pc:spChg>
        <pc:spChg chg="mod">
          <ac:chgData name="Juan Carlos Castillo Molina" userId="3321f39d-c43d-4dc1-aab8-e37c264880eb" providerId="ADAL" clId="{CD6CC8B7-9BFB-4F53-9D3D-85BBB025AD4E}" dt="2025-07-22T14:45:40.105" v="54" actId="20577"/>
          <ac:spMkLst>
            <pc:docMk/>
            <pc:sldMk cId="208528483" sldId="2399"/>
            <ac:spMk id="4" creationId="{40247301-45D5-C4F6-D04D-710A275720CE}"/>
          </ac:spMkLst>
        </pc:spChg>
      </pc:sldChg>
      <pc:sldChg chg="addSp delSp modSp add mod">
        <pc:chgData name="Juan Carlos Castillo Molina" userId="3321f39d-c43d-4dc1-aab8-e37c264880eb" providerId="ADAL" clId="{CD6CC8B7-9BFB-4F53-9D3D-85BBB025AD4E}" dt="2025-07-22T15:02:59.894" v="156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CD6CC8B7-9BFB-4F53-9D3D-85BBB025AD4E}" dt="2025-07-22T14:50:02.853" v="62" actId="20577"/>
          <ac:spMkLst>
            <pc:docMk/>
            <pc:sldMk cId="3792064127" sldId="2400"/>
            <ac:spMk id="2" creationId="{A82AB05F-6454-A447-7BCA-7F1E5EC737CE}"/>
          </ac:spMkLst>
        </pc:spChg>
        <pc:spChg chg="mod">
          <ac:chgData name="Juan Carlos Castillo Molina" userId="3321f39d-c43d-4dc1-aab8-e37c264880eb" providerId="ADAL" clId="{CD6CC8B7-9BFB-4F53-9D3D-85BBB025AD4E}" dt="2025-07-22T14:56:06.024" v="83" actId="20577"/>
          <ac:spMkLst>
            <pc:docMk/>
            <pc:sldMk cId="3792064127" sldId="2400"/>
            <ac:spMk id="3" creationId="{844E946B-731D-2944-BB91-C2E6ABE84B93}"/>
          </ac:spMkLst>
        </pc:spChg>
        <pc:picChg chg="mod">
          <ac:chgData name="Juan Carlos Castillo Molina" userId="3321f39d-c43d-4dc1-aab8-e37c264880eb" providerId="ADAL" clId="{CD6CC8B7-9BFB-4F53-9D3D-85BBB025AD4E}" dt="2025-07-22T14:56:03.113" v="80" actId="1076"/>
          <ac:picMkLst>
            <pc:docMk/>
            <pc:sldMk cId="3792064127" sldId="2400"/>
            <ac:picMk id="11" creationId="{39A630A6-330E-1108-85D6-8C692126D60E}"/>
          </ac:picMkLst>
        </pc:picChg>
      </pc:sldChg>
    </pc:docChg>
  </pc:docChgLst>
  <pc:docChgLst>
    <pc:chgData name="Juan Carlos Castillo Molina" userId="3321f39d-c43d-4dc1-aab8-e37c264880eb" providerId="ADAL" clId="{9162F880-95C6-4917-B456-ABA4204A6A36}"/>
    <pc:docChg chg="undo redo custSel modSld">
      <pc:chgData name="Juan Carlos Castillo Molina" userId="3321f39d-c43d-4dc1-aab8-e37c264880eb" providerId="ADAL" clId="{9162F880-95C6-4917-B456-ABA4204A6A36}" dt="2025-07-29T19:33:54.042" v="148" actId="1076"/>
      <pc:docMkLst>
        <pc:docMk/>
      </pc:docMkLst>
      <pc:sldChg chg="modSp mod">
        <pc:chgData name="Juan Carlos Castillo Molina" userId="3321f39d-c43d-4dc1-aab8-e37c264880eb" providerId="ADAL" clId="{9162F880-95C6-4917-B456-ABA4204A6A36}" dt="2025-07-29T17:48:27.628" v="3" actId="20577"/>
        <pc:sldMkLst>
          <pc:docMk/>
          <pc:sldMk cId="2794951255" sldId="1750"/>
        </pc:sldMkLst>
        <pc:spChg chg="mod">
          <ac:chgData name="Juan Carlos Castillo Molina" userId="3321f39d-c43d-4dc1-aab8-e37c264880eb" providerId="ADAL" clId="{9162F880-95C6-4917-B456-ABA4204A6A36}" dt="2025-07-29T17:48:27.628" v="3" actId="20577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9162F880-95C6-4917-B456-ABA4204A6A36}" dt="2025-07-29T19:33:54.042" v="148" actId="1076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9162F880-95C6-4917-B456-ABA4204A6A36}" dt="2025-07-29T18:57:34.218" v="128" actId="20577"/>
          <ac:spMkLst>
            <pc:docMk/>
            <pc:sldMk cId="2013504756" sldId="2391"/>
            <ac:spMk id="9" creationId="{8579145C-49E3-0CEF-8542-96299EDA1AE4}"/>
          </ac:spMkLst>
        </pc:spChg>
        <pc:spChg chg="mod">
          <ac:chgData name="Juan Carlos Castillo Molina" userId="3321f39d-c43d-4dc1-aab8-e37c264880eb" providerId="ADAL" clId="{9162F880-95C6-4917-B456-ABA4204A6A36}" dt="2025-07-29T17:48:36.344" v="5" actId="20577"/>
          <ac:spMkLst>
            <pc:docMk/>
            <pc:sldMk cId="2013504756" sldId="2391"/>
            <ac:spMk id="10" creationId="{9E7255E1-6B42-980D-5C05-1EBB56E41197}"/>
          </ac:spMkLst>
        </pc:spChg>
        <pc:graphicFrameChg chg="add del mod modGraphic">
          <ac:chgData name="Juan Carlos Castillo Molina" userId="3321f39d-c43d-4dc1-aab8-e37c264880eb" providerId="ADAL" clId="{9162F880-95C6-4917-B456-ABA4204A6A36}" dt="2025-07-29T19:32:43.669" v="146" actId="478"/>
          <ac:graphicFrameMkLst>
            <pc:docMk/>
            <pc:sldMk cId="2013504756" sldId="2391"/>
            <ac:graphicFrameMk id="2" creationId="{20E19E9F-395A-9638-2F71-07067A76AA83}"/>
          </ac:graphicFrameMkLst>
        </pc:graphicFrameChg>
        <pc:graphicFrameChg chg="add mod">
          <ac:chgData name="Juan Carlos Castillo Molina" userId="3321f39d-c43d-4dc1-aab8-e37c264880eb" providerId="ADAL" clId="{9162F880-95C6-4917-B456-ABA4204A6A36}" dt="2025-07-29T19:33:54.042" v="148" actId="1076"/>
          <ac:graphicFrameMkLst>
            <pc:docMk/>
            <pc:sldMk cId="2013504756" sldId="2391"/>
            <ac:graphicFrameMk id="3" creationId="{68232A86-974A-9122-2AB0-19EF35DD1A88}"/>
          </ac:graphicFrameMkLst>
        </pc:graphicFrameChg>
        <pc:graphicFrameChg chg="add del">
          <ac:chgData name="Juan Carlos Castillo Molina" userId="3321f39d-c43d-4dc1-aab8-e37c264880eb" providerId="ADAL" clId="{9162F880-95C6-4917-B456-ABA4204A6A36}" dt="2025-07-29T18:57:31.790" v="118" actId="478"/>
          <ac:graphicFrameMkLst>
            <pc:docMk/>
            <pc:sldMk cId="2013504756" sldId="2391"/>
            <ac:graphicFrameMk id="5" creationId="{D3438AC0-74F2-6B65-107C-9760DC5935F6}"/>
          </ac:graphicFrameMkLst>
        </pc:graphicFrameChg>
      </pc:sldChg>
      <pc:sldChg chg="addSp delSp modSp mod">
        <pc:chgData name="Juan Carlos Castillo Molina" userId="3321f39d-c43d-4dc1-aab8-e37c264880eb" providerId="ADAL" clId="{9162F880-95C6-4917-B456-ABA4204A6A36}" dt="2025-07-29T19:04:41.933" v="135" actId="1076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9162F880-95C6-4917-B456-ABA4204A6A36}" dt="2025-07-29T18:12:35.567" v="2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9162F880-95C6-4917-B456-ABA4204A6A36}" dt="2025-07-29T17:54:21.177" v="20" actId="20577"/>
          <ac:spMkLst>
            <pc:docMk/>
            <pc:sldMk cId="2143556177" sldId="2392"/>
            <ac:spMk id="5" creationId="{DE9503A1-320C-03A1-B975-8A5D10F59424}"/>
          </ac:spMkLst>
        </pc:spChg>
        <pc:graphicFrameChg chg="add mod modGraphic">
          <ac:chgData name="Juan Carlos Castillo Molina" userId="3321f39d-c43d-4dc1-aab8-e37c264880eb" providerId="ADAL" clId="{9162F880-95C6-4917-B456-ABA4204A6A36}" dt="2025-07-29T18:12:30.068" v="24" actId="14100"/>
          <ac:graphicFrameMkLst>
            <pc:docMk/>
            <pc:sldMk cId="2143556177" sldId="2392"/>
            <ac:graphicFrameMk id="6" creationId="{17444B6B-4CFB-657A-7FC1-B6C9B167B9F9}"/>
          </ac:graphicFrameMkLst>
        </pc:graphicFrameChg>
        <pc:graphicFrameChg chg="add mod modGraphic">
          <ac:chgData name="Juan Carlos Castillo Molina" userId="3321f39d-c43d-4dc1-aab8-e37c264880eb" providerId="ADAL" clId="{9162F880-95C6-4917-B456-ABA4204A6A36}" dt="2025-07-29T19:04:41.933" v="135" actId="1076"/>
          <ac:graphicFrameMkLst>
            <pc:docMk/>
            <pc:sldMk cId="2143556177" sldId="2392"/>
            <ac:graphicFrameMk id="7" creationId="{9F01FB19-5749-6C64-A383-71C10317401E}"/>
          </ac:graphicFrameMkLst>
        </pc:graphicFrameChg>
        <pc:graphicFrameChg chg="del">
          <ac:chgData name="Juan Carlos Castillo Molina" userId="3321f39d-c43d-4dc1-aab8-e37c264880eb" providerId="ADAL" clId="{9162F880-95C6-4917-B456-ABA4204A6A36}" dt="2025-07-29T17:49:23.334" v="7" actId="478"/>
          <ac:graphicFrameMkLst>
            <pc:docMk/>
            <pc:sldMk cId="2143556177" sldId="2392"/>
            <ac:graphicFrameMk id="9" creationId="{5DF8C712-0912-DF3C-65C0-E3694FB3B4E3}"/>
          </ac:graphicFrameMkLst>
        </pc:graphicFrameChg>
        <pc:graphicFrameChg chg="del">
          <ac:chgData name="Juan Carlos Castillo Molina" userId="3321f39d-c43d-4dc1-aab8-e37c264880eb" providerId="ADAL" clId="{9162F880-95C6-4917-B456-ABA4204A6A36}" dt="2025-07-29T17:48:42.206" v="6" actId="478"/>
          <ac:graphicFrameMkLst>
            <pc:docMk/>
            <pc:sldMk cId="2143556177" sldId="2392"/>
            <ac:graphicFrameMk id="10" creationId="{DCAA6DD9-B3B4-C69E-42D6-02C66B0DFE48}"/>
          </ac:graphicFrameMkLst>
        </pc:graphicFrameChg>
      </pc:sldChg>
      <pc:sldChg chg="addSp delSp modSp mod">
        <pc:chgData name="Juan Carlos Castillo Molina" userId="3321f39d-c43d-4dc1-aab8-e37c264880eb" providerId="ADAL" clId="{9162F880-95C6-4917-B456-ABA4204A6A36}" dt="2025-07-29T18:23:23.325" v="50" actId="1076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9162F880-95C6-4917-B456-ABA4204A6A36}" dt="2025-07-29T18:23:22.165" v="49" actId="20577"/>
          <ac:spMkLst>
            <pc:docMk/>
            <pc:sldMk cId="3557588461" sldId="2393"/>
            <ac:spMk id="4" creationId="{211C1661-058F-6394-4888-11697BCB6850}"/>
          </ac:spMkLst>
        </pc:spChg>
        <pc:graphicFrameChg chg="add mod">
          <ac:chgData name="Juan Carlos Castillo Molina" userId="3321f39d-c43d-4dc1-aab8-e37c264880eb" providerId="ADAL" clId="{9162F880-95C6-4917-B456-ABA4204A6A36}" dt="2025-07-29T18:23:17.982" v="47"/>
          <ac:graphicFrameMkLst>
            <pc:docMk/>
            <pc:sldMk cId="3557588461" sldId="2393"/>
            <ac:graphicFrameMk id="5" creationId="{FF3EF570-255A-9F16-F882-938AE3E3ECDE}"/>
          </ac:graphicFrameMkLst>
        </pc:graphicFrameChg>
        <pc:graphicFrameChg chg="del">
          <ac:chgData name="Juan Carlos Castillo Molina" userId="3321f39d-c43d-4dc1-aab8-e37c264880eb" providerId="ADAL" clId="{9162F880-95C6-4917-B456-ABA4204A6A36}" dt="2025-07-29T18:15:24.415" v="39" actId="478"/>
          <ac:graphicFrameMkLst>
            <pc:docMk/>
            <pc:sldMk cId="3557588461" sldId="2393"/>
            <ac:graphicFrameMk id="6" creationId="{2365FA2A-AB57-10A3-174C-E29FADA0F4AA}"/>
          </ac:graphicFrameMkLst>
        </pc:graphicFrameChg>
        <pc:picChg chg="mod">
          <ac:chgData name="Juan Carlos Castillo Molina" userId="3321f39d-c43d-4dc1-aab8-e37c264880eb" providerId="ADAL" clId="{9162F880-95C6-4917-B456-ABA4204A6A36}" dt="2025-07-29T18:23:23.325" v="50" actId="1076"/>
          <ac:picMkLst>
            <pc:docMk/>
            <pc:sldMk cId="3557588461" sldId="2393"/>
            <ac:picMk id="11" creationId="{AF710B06-C4F2-941B-A762-A362A4DCB24D}"/>
          </ac:picMkLst>
        </pc:picChg>
      </pc:sldChg>
      <pc:sldChg chg="addSp delSp modSp mod">
        <pc:chgData name="Juan Carlos Castillo Molina" userId="3321f39d-c43d-4dc1-aab8-e37c264880eb" providerId="ADAL" clId="{9162F880-95C6-4917-B456-ABA4204A6A36}" dt="2025-07-29T18:35:01.361" v="74" actId="20577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9162F880-95C6-4917-B456-ABA4204A6A36}" dt="2025-07-29T18:35:01.361" v="74" actId="20577"/>
          <ac:spMkLst>
            <pc:docMk/>
            <pc:sldMk cId="1333236092" sldId="2394"/>
            <ac:spMk id="4" creationId="{EB64F95F-9BFD-A573-5ADC-862563D740B7}"/>
          </ac:spMkLst>
        </pc:spChg>
        <pc:graphicFrameChg chg="add mod modGraphic">
          <ac:chgData name="Juan Carlos Castillo Molina" userId="3321f39d-c43d-4dc1-aab8-e37c264880eb" providerId="ADAL" clId="{9162F880-95C6-4917-B456-ABA4204A6A36}" dt="2025-07-29T18:34:32.294" v="64" actId="14100"/>
          <ac:graphicFrameMkLst>
            <pc:docMk/>
            <pc:sldMk cId="1333236092" sldId="2394"/>
            <ac:graphicFrameMk id="5" creationId="{CB4C546E-4585-4B15-F86E-C64FC699D697}"/>
          </ac:graphicFrameMkLst>
        </pc:graphicFrameChg>
        <pc:graphicFrameChg chg="add mod">
          <ac:chgData name="Juan Carlos Castillo Molina" userId="3321f39d-c43d-4dc1-aab8-e37c264880eb" providerId="ADAL" clId="{9162F880-95C6-4917-B456-ABA4204A6A36}" dt="2025-07-29T18:34:53.823" v="70" actId="14100"/>
          <ac:graphicFrameMkLst>
            <pc:docMk/>
            <pc:sldMk cId="1333236092" sldId="2394"/>
            <ac:graphicFrameMk id="6" creationId="{7C91938B-C033-45A8-B772-192C7F469E4B}"/>
          </ac:graphicFrameMkLst>
        </pc:graphicFrameChg>
        <pc:graphicFrameChg chg="del">
          <ac:chgData name="Juan Carlos Castillo Molina" userId="3321f39d-c43d-4dc1-aab8-e37c264880eb" providerId="ADAL" clId="{9162F880-95C6-4917-B456-ABA4204A6A36}" dt="2025-07-29T18:28:40.466" v="61" actId="478"/>
          <ac:graphicFrameMkLst>
            <pc:docMk/>
            <pc:sldMk cId="1333236092" sldId="2394"/>
            <ac:graphicFrameMk id="7" creationId="{57DB6B00-8307-B061-2531-0AFBC30BF303}"/>
          </ac:graphicFrameMkLst>
        </pc:graphicFrameChg>
        <pc:graphicFrameChg chg="del">
          <ac:chgData name="Juan Carlos Castillo Molina" userId="3321f39d-c43d-4dc1-aab8-e37c264880eb" providerId="ADAL" clId="{9162F880-95C6-4917-B456-ABA4204A6A36}" dt="2025-07-29T18:34:35.443" v="65" actId="478"/>
          <ac:graphicFrameMkLst>
            <pc:docMk/>
            <pc:sldMk cId="1333236092" sldId="2394"/>
            <ac:graphicFrameMk id="8" creationId="{7C91938B-C033-45A8-B772-192C7F469E4B}"/>
          </ac:graphicFrameMkLst>
        </pc:graphicFrameChg>
      </pc:sldChg>
      <pc:sldChg chg="addSp delSp modSp mod">
        <pc:chgData name="Juan Carlos Castillo Molina" userId="3321f39d-c43d-4dc1-aab8-e37c264880eb" providerId="ADAL" clId="{9162F880-95C6-4917-B456-ABA4204A6A36}" dt="2025-07-29T18:36:22.497" v="88" actId="20577"/>
        <pc:sldMkLst>
          <pc:docMk/>
          <pc:sldMk cId="371597856" sldId="2395"/>
        </pc:sldMkLst>
        <pc:spChg chg="mod">
          <ac:chgData name="Juan Carlos Castillo Molina" userId="3321f39d-c43d-4dc1-aab8-e37c264880eb" providerId="ADAL" clId="{9162F880-95C6-4917-B456-ABA4204A6A36}" dt="2025-07-29T18:36:22.497" v="88" actId="20577"/>
          <ac:spMkLst>
            <pc:docMk/>
            <pc:sldMk cId="371597856" sldId="2395"/>
            <ac:spMk id="4" creationId="{7B580CF2-C169-E5E8-677A-BEB67269D811}"/>
          </ac:spMkLst>
        </pc:spChg>
        <pc:graphicFrameChg chg="del">
          <ac:chgData name="Juan Carlos Castillo Molina" userId="3321f39d-c43d-4dc1-aab8-e37c264880eb" providerId="ADAL" clId="{9162F880-95C6-4917-B456-ABA4204A6A36}" dt="2025-07-29T18:35:07.383" v="75" actId="478"/>
          <ac:graphicFrameMkLst>
            <pc:docMk/>
            <pc:sldMk cId="371597856" sldId="2395"/>
            <ac:graphicFrameMk id="5" creationId="{5251250A-DAB9-CB95-9093-3CF3810E78E0}"/>
          </ac:graphicFrameMkLst>
        </pc:graphicFrameChg>
        <pc:graphicFrameChg chg="add mod modGraphic">
          <ac:chgData name="Juan Carlos Castillo Molina" userId="3321f39d-c43d-4dc1-aab8-e37c264880eb" providerId="ADAL" clId="{9162F880-95C6-4917-B456-ABA4204A6A36}" dt="2025-07-29T18:36:16.952" v="82" actId="14100"/>
          <ac:graphicFrameMkLst>
            <pc:docMk/>
            <pc:sldMk cId="371597856" sldId="2395"/>
            <ac:graphicFrameMk id="6" creationId="{AA36FFBC-9FDE-5275-6BBB-DA41EAE79458}"/>
          </ac:graphicFrameMkLst>
        </pc:graphicFrameChg>
      </pc:sldChg>
      <pc:sldChg chg="addSp delSp modSp mod">
        <pc:chgData name="Juan Carlos Castillo Molina" userId="3321f39d-c43d-4dc1-aab8-e37c264880eb" providerId="ADAL" clId="{9162F880-95C6-4917-B456-ABA4204A6A36}" dt="2025-07-29T18:28:30.574" v="60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9162F880-95C6-4917-B456-ABA4204A6A36}" dt="2025-07-29T18:28:30.574" v="60" actId="20577"/>
          <ac:spMkLst>
            <pc:docMk/>
            <pc:sldMk cId="208528483" sldId="2399"/>
            <ac:spMk id="4" creationId="{40247301-45D5-C4F6-D04D-710A275720CE}"/>
          </ac:spMkLst>
        </pc:spChg>
        <pc:graphicFrameChg chg="add del mod modGraphic">
          <ac:chgData name="Juan Carlos Castillo Molina" userId="3321f39d-c43d-4dc1-aab8-e37c264880eb" providerId="ADAL" clId="{9162F880-95C6-4917-B456-ABA4204A6A36}" dt="2025-07-29T18:23:27.189" v="51" actId="478"/>
          <ac:graphicFrameMkLst>
            <pc:docMk/>
            <pc:sldMk cId="208528483" sldId="2399"/>
            <ac:graphicFrameMk id="5" creationId="{32122AD3-B904-88BE-B2D9-BA76292A7B2D}"/>
          </ac:graphicFrameMkLst>
        </pc:graphicFrameChg>
        <pc:graphicFrameChg chg="del">
          <ac:chgData name="Juan Carlos Castillo Molina" userId="3321f39d-c43d-4dc1-aab8-e37c264880eb" providerId="ADAL" clId="{9162F880-95C6-4917-B456-ABA4204A6A36}" dt="2025-07-29T18:15:29.812" v="40" actId="478"/>
          <ac:graphicFrameMkLst>
            <pc:docMk/>
            <pc:sldMk cId="208528483" sldId="2399"/>
            <ac:graphicFrameMk id="6" creationId="{75D5D8A7-930E-B100-9622-4527887411CB}"/>
          </ac:graphicFrameMkLst>
        </pc:graphicFrameChg>
        <pc:graphicFrameChg chg="add mod modGraphic">
          <ac:chgData name="Juan Carlos Castillo Molina" userId="3321f39d-c43d-4dc1-aab8-e37c264880eb" providerId="ADAL" clId="{9162F880-95C6-4917-B456-ABA4204A6A36}" dt="2025-07-29T18:28:26.342" v="58" actId="1076"/>
          <ac:graphicFrameMkLst>
            <pc:docMk/>
            <pc:sldMk cId="208528483" sldId="2399"/>
            <ac:graphicFrameMk id="7" creationId="{E30A1E8D-9718-F3E1-6217-C450562E7FB4}"/>
          </ac:graphicFrameMkLst>
        </pc:graphicFrameChg>
      </pc:sldChg>
      <pc:sldChg chg="addSp delSp modSp mod">
        <pc:chgData name="Juan Carlos Castillo Molina" userId="3321f39d-c43d-4dc1-aab8-e37c264880eb" providerId="ADAL" clId="{9162F880-95C6-4917-B456-ABA4204A6A36}" dt="2025-07-29T18:14:49.156" v="38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9162F880-95C6-4917-B456-ABA4204A6A36}" dt="2025-07-29T18:14:49.156" v="38" actId="20577"/>
          <ac:spMkLst>
            <pc:docMk/>
            <pc:sldMk cId="3792064127" sldId="2400"/>
            <ac:spMk id="3" creationId="{844E946B-731D-2944-BB91-C2E6ABE84B93}"/>
          </ac:spMkLst>
        </pc:spChg>
        <pc:graphicFrameChg chg="add mod modGraphic">
          <ac:chgData name="Juan Carlos Castillo Molina" userId="3321f39d-c43d-4dc1-aab8-e37c264880eb" providerId="ADAL" clId="{9162F880-95C6-4917-B456-ABA4204A6A36}" dt="2025-07-29T18:14:45.437" v="34" actId="14100"/>
          <ac:graphicFrameMkLst>
            <pc:docMk/>
            <pc:sldMk cId="3792064127" sldId="2400"/>
            <ac:graphicFrameMk id="4" creationId="{FAA69B00-81A5-3E97-2280-06B08BAE3C81}"/>
          </ac:graphicFrameMkLst>
        </pc:graphicFrameChg>
        <pc:graphicFrameChg chg="del modGraphic">
          <ac:chgData name="Juan Carlos Castillo Molina" userId="3321f39d-c43d-4dc1-aab8-e37c264880eb" providerId="ADAL" clId="{9162F880-95C6-4917-B456-ABA4204A6A36}" dt="2025-07-29T18:12:58.391" v="30" actId="478"/>
          <ac:graphicFrameMkLst>
            <pc:docMk/>
            <pc:sldMk cId="3792064127" sldId="2400"/>
            <ac:graphicFrameMk id="6" creationId="{FB98889E-BB6A-C887-3BAD-8F5C1FF60EAA}"/>
          </ac:graphicFrameMkLst>
        </pc:graphicFrameChg>
      </pc:sldChg>
    </pc:docChg>
  </pc:docChgLst>
  <pc:docChgLst>
    <pc:chgData name="Alcides Quirós Madrigal" userId="563ef6b0-44ac-4dc2-bb80-7730568c1899" providerId="ADAL" clId="{CBBBC2B4-70DC-485B-9738-266815A0EC09}"/>
    <pc:docChg chg="undo custSel addSld delSld modSld sldOrd delMainMaster">
      <pc:chgData name="Alcides Quirós Madrigal" userId="563ef6b0-44ac-4dc2-bb80-7730568c1899" providerId="ADAL" clId="{CBBBC2B4-70DC-485B-9738-266815A0EC09}" dt="2025-07-08T18:47:56.464" v="126" actId="403"/>
      <pc:docMkLst>
        <pc:docMk/>
      </pc:docMkLst>
      <pc:sldChg chg="addSp delSp modSp mod">
        <pc:chgData name="Alcides Quirós Madrigal" userId="563ef6b0-44ac-4dc2-bb80-7730568c1899" providerId="ADAL" clId="{CBBBC2B4-70DC-485B-9738-266815A0EC09}" dt="2025-07-08T18:37:06.471" v="39" actId="14100"/>
        <pc:sldMkLst>
          <pc:docMk/>
          <pc:sldMk cId="2794951255" sldId="1750"/>
        </pc:sldMkLst>
        <pc:spChg chg="mod">
          <ac:chgData name="Alcides Quirós Madrigal" userId="563ef6b0-44ac-4dc2-bb80-7730568c1899" providerId="ADAL" clId="{CBBBC2B4-70DC-485B-9738-266815A0EC09}" dt="2025-07-08T18:36:40.761" v="33" actId="1076"/>
          <ac:spMkLst>
            <pc:docMk/>
            <pc:sldMk cId="2794951255" sldId="1750"/>
            <ac:spMk id="7" creationId="{3071343C-7329-FA2B-6A24-367A0C259788}"/>
          </ac:spMkLst>
        </pc:spChg>
        <pc:picChg chg="add mod ord">
          <ac:chgData name="Alcides Quirós Madrigal" userId="563ef6b0-44ac-4dc2-bb80-7730568c1899" providerId="ADAL" clId="{CBBBC2B4-70DC-485B-9738-266815A0EC09}" dt="2025-07-08T18:37:06.471" v="39" actId="14100"/>
          <ac:picMkLst>
            <pc:docMk/>
            <pc:sldMk cId="2794951255" sldId="1750"/>
            <ac:picMk id="3" creationId="{7D1AFD67-C80B-91CB-D1E8-FD603607B14B}"/>
          </ac:picMkLst>
        </pc:picChg>
        <pc:picChg chg="add mod">
          <ac:chgData name="Alcides Quirós Madrigal" userId="563ef6b0-44ac-4dc2-bb80-7730568c1899" providerId="ADAL" clId="{CBBBC2B4-70DC-485B-9738-266815A0EC09}" dt="2025-07-08T18:36:30.953" v="32" actId="1076"/>
          <ac:picMkLst>
            <pc:docMk/>
            <pc:sldMk cId="2794951255" sldId="1750"/>
            <ac:picMk id="4" creationId="{5023820A-DF44-17EF-63DC-8EA324315BBF}"/>
          </ac:picMkLst>
        </pc:picChg>
        <pc:picChg chg="add mod">
          <ac:chgData name="Alcides Quirós Madrigal" userId="563ef6b0-44ac-4dc2-bb80-7730568c1899" providerId="ADAL" clId="{CBBBC2B4-70DC-485B-9738-266815A0EC09}" dt="2025-07-08T18:36:53.223" v="35" actId="1076"/>
          <ac:picMkLst>
            <pc:docMk/>
            <pc:sldMk cId="2794951255" sldId="1750"/>
            <ac:picMk id="8" creationId="{37A72502-96E8-7145-F4CC-B9E2410C1A94}"/>
          </ac:picMkLst>
        </pc:picChg>
      </pc:sldChg>
      <pc:sldChg chg="del">
        <pc:chgData name="Alcides Quirós Madrigal" userId="563ef6b0-44ac-4dc2-bb80-7730568c1899" providerId="ADAL" clId="{CBBBC2B4-70DC-485B-9738-266815A0EC09}" dt="2025-07-08T18:39:58.010" v="74" actId="47"/>
        <pc:sldMkLst>
          <pc:docMk/>
          <pc:sldMk cId="297164748" sldId="1758"/>
        </pc:sldMkLst>
      </pc:sldChg>
      <pc:sldChg chg="del">
        <pc:chgData name="Alcides Quirós Madrigal" userId="563ef6b0-44ac-4dc2-bb80-7730568c1899" providerId="ADAL" clId="{CBBBC2B4-70DC-485B-9738-266815A0EC09}" dt="2025-07-08T18:40:17.476" v="77" actId="47"/>
        <pc:sldMkLst>
          <pc:docMk/>
          <pc:sldMk cId="3914107699" sldId="1761"/>
        </pc:sldMkLst>
      </pc:sldChg>
      <pc:sldChg chg="del">
        <pc:chgData name="Alcides Quirós Madrigal" userId="563ef6b0-44ac-4dc2-bb80-7730568c1899" providerId="ADAL" clId="{CBBBC2B4-70DC-485B-9738-266815A0EC09}" dt="2025-07-08T18:38:25.466" v="63" actId="47"/>
        <pc:sldMkLst>
          <pc:docMk/>
          <pc:sldMk cId="318005346" sldId="2311"/>
        </pc:sldMkLst>
      </pc:sldChg>
      <pc:sldChg chg="add del">
        <pc:chgData name="Alcides Quirós Madrigal" userId="563ef6b0-44ac-4dc2-bb80-7730568c1899" providerId="ADAL" clId="{CBBBC2B4-70DC-485B-9738-266815A0EC09}" dt="2025-07-08T18:45:08.600" v="90" actId="47"/>
        <pc:sldMkLst>
          <pc:docMk/>
          <pc:sldMk cId="104138512" sldId="2312"/>
        </pc:sldMkLst>
      </pc:sldChg>
      <pc:sldChg chg="del">
        <pc:chgData name="Alcides Quirós Madrigal" userId="563ef6b0-44ac-4dc2-bb80-7730568c1899" providerId="ADAL" clId="{CBBBC2B4-70DC-485B-9738-266815A0EC09}" dt="2025-07-08T18:39:18.842" v="68" actId="47"/>
        <pc:sldMkLst>
          <pc:docMk/>
          <pc:sldMk cId="2372173353" sldId="2313"/>
        </pc:sldMkLst>
      </pc:sldChg>
      <pc:sldChg chg="del">
        <pc:chgData name="Alcides Quirós Madrigal" userId="563ef6b0-44ac-4dc2-bb80-7730568c1899" providerId="ADAL" clId="{CBBBC2B4-70DC-485B-9738-266815A0EC09}" dt="2025-07-08T18:39:41.050" v="72" actId="47"/>
        <pc:sldMkLst>
          <pc:docMk/>
          <pc:sldMk cId="713914744" sldId="2314"/>
        </pc:sldMkLst>
      </pc:sldChg>
      <pc:sldChg chg="del ord">
        <pc:chgData name="Alcides Quirós Madrigal" userId="563ef6b0-44ac-4dc2-bb80-7730568c1899" providerId="ADAL" clId="{CBBBC2B4-70DC-485B-9738-266815A0EC09}" dt="2025-07-08T18:41:15.160" v="82" actId="47"/>
        <pc:sldMkLst>
          <pc:docMk/>
          <pc:sldMk cId="2597476666" sldId="2315"/>
        </pc:sldMkLst>
      </pc:sldChg>
      <pc:sldChg chg="modSp del mod">
        <pc:chgData name="Alcides Quirós Madrigal" userId="563ef6b0-44ac-4dc2-bb80-7730568c1899" providerId="ADAL" clId="{CBBBC2B4-70DC-485B-9738-266815A0EC09}" dt="2025-07-08T18:41:35.476" v="84" actId="47"/>
        <pc:sldMkLst>
          <pc:docMk/>
          <pc:sldMk cId="2096365683" sldId="2316"/>
        </pc:sldMkLst>
      </pc:sldChg>
      <pc:sldChg chg="addSp delSp modSp add mod">
        <pc:chgData name="Alcides Quirós Madrigal" userId="563ef6b0-44ac-4dc2-bb80-7730568c1899" providerId="ADAL" clId="{CBBBC2B4-70DC-485B-9738-266815A0EC09}" dt="2025-07-08T18:38:17.689" v="62" actId="478"/>
        <pc:sldMkLst>
          <pc:docMk/>
          <pc:sldMk cId="2013504756" sldId="2391"/>
        </pc:sldMkLst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4" creationId="{E3D674BA-DD54-9398-A842-26102599D235}"/>
          </ac:spMkLst>
        </pc:spChg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9" creationId="{8579145C-49E3-0CEF-8542-96299EDA1AE4}"/>
          </ac:spMkLst>
        </pc:spChg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10" creationId="{9E7255E1-6B42-980D-5C05-1EBB56E41197}"/>
          </ac:spMkLst>
        </pc:spChg>
        <pc:picChg chg="mod ord">
          <ac:chgData name="Alcides Quirós Madrigal" userId="563ef6b0-44ac-4dc2-bb80-7730568c1899" providerId="ADAL" clId="{CBBBC2B4-70DC-485B-9738-266815A0EC09}" dt="2025-07-08T18:38:12.743" v="61" actId="167"/>
          <ac:picMkLst>
            <pc:docMk/>
            <pc:sldMk cId="2013504756" sldId="2391"/>
            <ac:picMk id="11" creationId="{15C33156-6157-968D-244F-650A5184862A}"/>
          </ac:picMkLst>
        </pc:picChg>
      </pc:sldChg>
      <pc:sldChg chg="addSp modSp add ord">
        <pc:chgData name="Alcides Quirós Madrigal" userId="563ef6b0-44ac-4dc2-bb80-7730568c1899" providerId="ADAL" clId="{CBBBC2B4-70DC-485B-9738-266815A0EC09}" dt="2025-07-08T18:45:00.983" v="89"/>
        <pc:sldMkLst>
          <pc:docMk/>
          <pc:sldMk cId="2143556177" sldId="2392"/>
        </pc:sldMkLst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2" creationId="{AEB966D7-853D-A65C-8528-9ECCF29EFBD6}"/>
          </ac:spMkLst>
        </pc:spChg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3" creationId="{44357FE2-C0DD-51B5-DBF7-08E6B40524A1}"/>
          </ac:spMkLst>
        </pc:spChg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5" creationId="{DE9503A1-320C-03A1-B975-8A5D10F59424}"/>
          </ac:spMkLst>
        </pc:spChg>
        <pc:spChg chg="add mod">
          <ac:chgData name="Alcides Quirós Madrigal" userId="563ef6b0-44ac-4dc2-bb80-7730568c1899" providerId="ADAL" clId="{CBBBC2B4-70DC-485B-9738-266815A0EC09}" dt="2025-07-08T18:45:00.983" v="89"/>
          <ac:spMkLst>
            <pc:docMk/>
            <pc:sldMk cId="2143556177" sldId="2392"/>
            <ac:spMk id="8" creationId="{6FEA5040-780D-5A5C-540E-79B83BA1F2EF}"/>
          </ac:spMkLst>
        </pc:spChg>
        <pc:picChg chg="add mod">
          <ac:chgData name="Alcides Quirós Madrigal" userId="563ef6b0-44ac-4dc2-bb80-7730568c1899" providerId="ADAL" clId="{CBBBC2B4-70DC-485B-9738-266815A0EC09}" dt="2025-07-08T18:38:52.935" v="65"/>
          <ac:picMkLst>
            <pc:docMk/>
            <pc:sldMk cId="2143556177" sldId="2392"/>
            <ac:picMk id="4" creationId="{F2D0953D-CFEE-0387-5525-13E17B67AFA6}"/>
          </ac:picMkLst>
        </pc:picChg>
      </pc:sldChg>
      <pc:sldChg chg="addSp modSp add">
        <pc:chgData name="Alcides Quirós Madrigal" userId="563ef6b0-44ac-4dc2-bb80-7730568c1899" providerId="ADAL" clId="{CBBBC2B4-70DC-485B-9738-266815A0EC09}" dt="2025-07-08T18:39:15.430" v="67"/>
        <pc:sldMkLst>
          <pc:docMk/>
          <pc:sldMk cId="3557588461" sldId="2393"/>
        </pc:sldMkLst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2" creationId="{6386CEEC-AB1B-7548-3BEC-66A169ABF79E}"/>
          </ac:spMkLst>
        </pc:spChg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3" creationId="{2D3BEE3D-DAAF-BE17-88A6-81B3990D2037}"/>
          </ac:spMkLst>
        </pc:spChg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4" creationId="{211C1661-058F-6394-4888-11697BCB6850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39:32.153" v="70"/>
        <pc:sldMkLst>
          <pc:docMk/>
          <pc:sldMk cId="1333236092" sldId="2394"/>
        </pc:sldMkLst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2" creationId="{6468D313-A0D2-6F0E-22BD-103443D4233D}"/>
          </ac:spMkLst>
        </pc:spChg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3" creationId="{41812080-3D6B-4843-DB55-3ADC63C7F107}"/>
          </ac:spMkLst>
        </pc:spChg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4" creationId="{EB64F95F-9BFD-A573-5ADC-862563D740B7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39:52.481" v="73"/>
        <pc:sldMkLst>
          <pc:docMk/>
          <pc:sldMk cId="371597856" sldId="2395"/>
        </pc:sldMkLst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2" creationId="{628418ED-C0ED-CF01-3902-1842D8AB4F41}"/>
          </ac:spMkLst>
        </pc:spChg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3" creationId="{BD59D6AE-581F-1182-D394-B4BDCD87FE09}"/>
          </ac:spMkLst>
        </pc:spChg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4" creationId="{7B580CF2-C169-E5E8-677A-BEB67269D811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40:14.079" v="76"/>
        <pc:sldMkLst>
          <pc:docMk/>
          <pc:sldMk cId="1126287371" sldId="2396"/>
        </pc:sldMkLst>
      </pc:sldChg>
      <pc:sldChg chg="addSp modSp add mod">
        <pc:chgData name="Alcides Quirós Madrigal" userId="563ef6b0-44ac-4dc2-bb80-7730568c1899" providerId="ADAL" clId="{CBBBC2B4-70DC-485B-9738-266815A0EC09}" dt="2025-07-08T18:47:56.464" v="126" actId="403"/>
        <pc:sldMkLst>
          <pc:docMk/>
          <pc:sldMk cId="3423842240" sldId="2397"/>
        </pc:sldMkLst>
      </pc:sldChg>
      <pc:sldChg chg="addSp modSp add">
        <pc:chgData name="Alcides Quirós Madrigal" userId="563ef6b0-44ac-4dc2-bb80-7730568c1899" providerId="ADAL" clId="{CBBBC2B4-70DC-485B-9738-266815A0EC09}" dt="2025-07-08T18:42:11.490" v="86" actId="207"/>
        <pc:sldMkLst>
          <pc:docMk/>
          <pc:sldMk cId="1937110306" sldId="2398"/>
        </pc:sldMkLst>
      </pc:sldChg>
      <pc:sldMasterChg chg="del delSldLayout">
        <pc:chgData name="Alcides Quirós Madrigal" userId="563ef6b0-44ac-4dc2-bb80-7730568c1899" providerId="ADAL" clId="{CBBBC2B4-70DC-485B-9738-266815A0EC09}" dt="2025-07-08T18:41:35.476" v="84" actId="47"/>
        <pc:sldMasterMkLst>
          <pc:docMk/>
          <pc:sldMasterMk cId="669592526" sldId="2147483660"/>
        </pc:sldMasterMkLst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92510998" sldId="2147483661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30318759" sldId="2147483662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3218534691" sldId="2147483663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66045646" sldId="2147483664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502911646" sldId="2147483665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77405494" sldId="2147483666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299375973" sldId="2147483667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602755074" sldId="2147483668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1834364486" sldId="2147483669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57174125" sldId="2147483670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777386139" sldId="2147483671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'Diap 6'!$N$185</c:f>
              <c:strCache>
                <c:ptCount val="1"/>
                <c:pt idx="0">
                  <c:v>Precio Promedio Exportacion USD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C6F-49C8-B250-1C6D878708FC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C6F-49C8-B250-1C6D878708FC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C6F-49C8-B250-1C6D878708FC}"/>
              </c:ext>
            </c:extLst>
          </c:dPt>
          <c:dLbls>
            <c:dLbl>
              <c:idx val="0"/>
              <c:layout>
                <c:manualLayout>
                  <c:x val="-2.0492588145942216E-2"/>
                  <c:y val="-2.74961291138040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C6F-49C8-B250-1C6D878708FC}"/>
                </c:ext>
              </c:extLst>
            </c:dLbl>
            <c:dLbl>
              <c:idx val="1"/>
              <c:layout>
                <c:manualLayout>
                  <c:x val="-7.8306654893690354E-3"/>
                  <c:y val="1.85644542050463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C6F-49C8-B250-1C6D878708FC}"/>
                </c:ext>
              </c:extLst>
            </c:dLbl>
            <c:dLbl>
              <c:idx val="2"/>
              <c:layout>
                <c:manualLayout>
                  <c:x val="2.0590847261088736E-2"/>
                  <c:y val="-5.01635251923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C6F-49C8-B250-1C6D878708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6'!$P$185:$R$185</c:f>
              <c:numCache>
                <c:formatCode>_(* #,##0.00_);_(* \(#,##0.00\);_(* "-"??_);_(@_)</c:formatCode>
                <c:ptCount val="3"/>
                <c:pt idx="0">
                  <c:v>247.95</c:v>
                </c:pt>
                <c:pt idx="1">
                  <c:v>226.07</c:v>
                </c:pt>
                <c:pt idx="2">
                  <c:v>302.07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C6F-49C8-B250-1C6D87870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128896"/>
        <c:axId val="1015779808"/>
      </c:barChart>
      <c:lineChart>
        <c:grouping val="standard"/>
        <c:varyColors val="0"/>
        <c:ser>
          <c:idx val="1"/>
          <c:order val="1"/>
          <c:tx>
            <c:strRef>
              <c:f>'Diap 6'!$N$186</c:f>
              <c:strCache>
                <c:ptCount val="1"/>
                <c:pt idx="0">
                  <c:v>Precio Promedio CN 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6'!$P$186:$R$186</c:f>
              <c:numCache>
                <c:formatCode>_(* #,##0.00_);_(* \(#,##0.00\);_(* "-"??_);_(@_)</c:formatCode>
                <c:ptCount val="3"/>
                <c:pt idx="0">
                  <c:v>2321.73</c:v>
                </c:pt>
                <c:pt idx="1">
                  <c:v>1946.51</c:v>
                </c:pt>
                <c:pt idx="2">
                  <c:v>3117.07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C6F-49C8-B250-1C6D87870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8251136"/>
        <c:axId val="1454926112"/>
      </c:lineChart>
      <c:catAx>
        <c:axId val="177825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926112"/>
        <c:crosses val="autoZero"/>
        <c:auto val="1"/>
        <c:lblAlgn val="ctr"/>
        <c:lblOffset val="100"/>
        <c:noMultiLvlLbl val="0"/>
      </c:catAx>
      <c:valAx>
        <c:axId val="1454926112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251136"/>
        <c:crosses val="autoZero"/>
        <c:crossBetween val="between"/>
      </c:valAx>
      <c:valAx>
        <c:axId val="1015779808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128896"/>
        <c:crosses val="max"/>
        <c:crossBetween val="between"/>
      </c:valAx>
      <c:catAx>
        <c:axId val="134012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5779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74458729137146"/>
          <c:y val="0.82001018188034058"/>
          <c:w val="0.34320514761922272"/>
          <c:h val="0.16320242708724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7B7C8-A469-4311-B95E-6D8224B95227}" type="datetimeFigureOut">
              <a:rPr lang="es-CR" smtClean="0"/>
              <a:t>29/7/2025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F829-7979-4A36-9F32-90186E00557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021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err="1"/>
              <a:t>Our</a:t>
            </a:r>
            <a:r>
              <a:rPr lang="es-CR"/>
              <a:t> </a:t>
            </a:r>
            <a:r>
              <a:rPr lang="es-CR" err="1"/>
              <a:t>value</a:t>
            </a:r>
            <a:r>
              <a:rPr lang="es-CR"/>
              <a:t> </a:t>
            </a:r>
            <a:r>
              <a:rPr lang="es-CR" err="1"/>
              <a:t>proposition</a:t>
            </a:r>
            <a:r>
              <a:rPr lang="es-CR"/>
              <a:t> </a:t>
            </a:r>
            <a:r>
              <a:rPr lang="es-CR" err="1"/>
              <a:t>focuses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triple bottom line of </a:t>
            </a:r>
            <a:r>
              <a:rPr lang="es-CR" err="1"/>
              <a:t>sustainability</a:t>
            </a:r>
            <a:r>
              <a:rPr lang="es-CR"/>
              <a:t>. Social, </a:t>
            </a:r>
            <a:r>
              <a:rPr lang="es-CR" err="1"/>
              <a:t>economic</a:t>
            </a:r>
            <a:r>
              <a:rPr lang="es-CR"/>
              <a:t> and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sustainability</a:t>
            </a:r>
            <a:r>
              <a:rPr lang="es-CR"/>
              <a:t>. 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economic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Productivity</a:t>
            </a:r>
            <a:r>
              <a:rPr lang="es-CR"/>
              <a:t> </a:t>
            </a:r>
            <a:r>
              <a:rPr lang="es-CR" err="1"/>
              <a:t>Intervention</a:t>
            </a:r>
            <a:r>
              <a:rPr lang="es-CR"/>
              <a:t> Project, </a:t>
            </a:r>
            <a:r>
              <a:rPr lang="es-CR" err="1"/>
              <a:t>which</a:t>
            </a:r>
            <a:r>
              <a:rPr lang="es-CR"/>
              <a:t>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increase</a:t>
            </a:r>
            <a:r>
              <a:rPr lang="es-CR"/>
              <a:t> coffee </a:t>
            </a:r>
            <a:r>
              <a:rPr lang="es-CR" err="1"/>
              <a:t>productivity</a:t>
            </a:r>
            <a:r>
              <a:rPr lang="es-CR"/>
              <a:t>, </a:t>
            </a:r>
            <a:r>
              <a:rPr lang="es-CR" err="1"/>
              <a:t>compliance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Law</a:t>
            </a:r>
            <a:r>
              <a:rPr lang="es-CR"/>
              <a:t> 2762 and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traceability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that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connect</a:t>
            </a:r>
            <a:r>
              <a:rPr lang="es-CR"/>
              <a:t> </a:t>
            </a:r>
            <a:r>
              <a:rPr lang="es-CR" err="1"/>
              <a:t>producers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consumers</a:t>
            </a:r>
            <a:r>
              <a:rPr lang="es-CR"/>
              <a:t>.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CRCAFE, </a:t>
            </a:r>
            <a:r>
              <a:rPr lang="es-CR" err="1"/>
              <a:t>which</a:t>
            </a:r>
            <a:r>
              <a:rPr lang="es-CR"/>
              <a:t> is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application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tools</a:t>
            </a:r>
            <a:r>
              <a:rPr lang="es-CR"/>
              <a:t> </a:t>
            </a:r>
            <a:r>
              <a:rPr lang="es-CR" err="1"/>
              <a:t>for</a:t>
            </a:r>
            <a:r>
              <a:rPr lang="es-CR"/>
              <a:t> coffee </a:t>
            </a:r>
            <a:r>
              <a:rPr lang="es-CR" err="1"/>
              <a:t>cultivation</a:t>
            </a:r>
            <a:r>
              <a:rPr lang="es-CR"/>
              <a:t>, </a:t>
            </a:r>
            <a:r>
              <a:rPr lang="es-CR" err="1"/>
              <a:t>climate</a:t>
            </a:r>
            <a:r>
              <a:rPr lang="es-CR"/>
              <a:t>, and </a:t>
            </a:r>
            <a:r>
              <a:rPr lang="es-CR" err="1"/>
              <a:t>recommendations</a:t>
            </a:r>
            <a:r>
              <a:rPr lang="es-CR"/>
              <a:t>. </a:t>
            </a:r>
            <a:r>
              <a:rPr lang="es-CR" err="1"/>
              <a:t>Another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is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planting</a:t>
            </a:r>
            <a:r>
              <a:rPr lang="es-CR"/>
              <a:t> of </a:t>
            </a:r>
            <a:r>
              <a:rPr lang="es-CR" err="1"/>
              <a:t>trees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farms</a:t>
            </a:r>
            <a:r>
              <a:rPr lang="es-CR"/>
              <a:t> and </a:t>
            </a:r>
            <a:r>
              <a:rPr lang="es-CR" err="1"/>
              <a:t>the</a:t>
            </a:r>
            <a:r>
              <a:rPr lang="es-CR"/>
              <a:t> NAMA Coffee, </a:t>
            </a:r>
            <a:r>
              <a:rPr lang="es-CR" err="1"/>
              <a:t>which</a:t>
            </a:r>
            <a:r>
              <a:rPr lang="es-CR"/>
              <a:t> are </a:t>
            </a:r>
            <a:r>
              <a:rPr lang="es-CR" err="1"/>
              <a:t>mitigation</a:t>
            </a:r>
            <a:r>
              <a:rPr lang="es-CR"/>
              <a:t> and </a:t>
            </a:r>
            <a:r>
              <a:rPr lang="es-CR" err="1"/>
              <a:t>adaptation</a:t>
            </a:r>
            <a:r>
              <a:rPr lang="es-CR"/>
              <a:t> </a:t>
            </a:r>
            <a:r>
              <a:rPr lang="es-CR" err="1"/>
              <a:t>actions</a:t>
            </a:r>
            <a:r>
              <a:rPr lang="es-CR"/>
              <a:t> </a:t>
            </a:r>
            <a:r>
              <a:rPr lang="es-CR" err="1"/>
              <a:t>against</a:t>
            </a:r>
            <a:r>
              <a:rPr lang="es-CR"/>
              <a:t> </a:t>
            </a:r>
            <a:r>
              <a:rPr lang="es-CR" err="1"/>
              <a:t>carbon</a:t>
            </a:r>
            <a:r>
              <a:rPr lang="es-CR"/>
              <a:t> </a:t>
            </a:r>
            <a:r>
              <a:rPr lang="es-CR" err="1"/>
              <a:t>emissions</a:t>
            </a:r>
            <a:r>
              <a:rPr lang="es-CR"/>
              <a:t>.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about</a:t>
            </a:r>
            <a:r>
              <a:rPr lang="es-CR"/>
              <a:t> to </a:t>
            </a:r>
            <a:r>
              <a:rPr lang="es-CR" err="1"/>
              <a:t>launch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low </a:t>
            </a:r>
            <a:r>
              <a:rPr lang="es-CR" err="1"/>
              <a:t>emission</a:t>
            </a:r>
            <a:r>
              <a:rPr lang="es-CR"/>
              <a:t> coffee </a:t>
            </a:r>
            <a:r>
              <a:rPr lang="es-CR" err="1"/>
              <a:t>seal</a:t>
            </a:r>
            <a:r>
              <a:rPr lang="es-CR"/>
              <a:t>.</a:t>
            </a:r>
          </a:p>
          <a:p>
            <a:r>
              <a:rPr lang="es-CR"/>
              <a:t>At </a:t>
            </a:r>
            <a:r>
              <a:rPr lang="es-CR" err="1"/>
              <a:t>the</a:t>
            </a:r>
            <a:r>
              <a:rPr lang="es-CR"/>
              <a:t> social </a:t>
            </a:r>
            <a:r>
              <a:rPr lang="es-CR" err="1"/>
              <a:t>level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insure</a:t>
            </a:r>
            <a:r>
              <a:rPr lang="es-CR"/>
              <a:t> </a:t>
            </a:r>
            <a:r>
              <a:rPr lang="es-CR" err="1"/>
              <a:t>all</a:t>
            </a:r>
            <a:r>
              <a:rPr lang="es-CR"/>
              <a:t> coffee </a:t>
            </a:r>
            <a:r>
              <a:rPr lang="es-CR" err="1"/>
              <a:t>pickers</a:t>
            </a:r>
            <a:r>
              <a:rPr lang="es-CR"/>
              <a:t> </a:t>
            </a:r>
            <a:r>
              <a:rPr lang="es-CR" err="1"/>
              <a:t>during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harvest</a:t>
            </a:r>
            <a:r>
              <a:rPr lang="es-CR"/>
              <a:t> </a:t>
            </a:r>
            <a:r>
              <a:rPr lang="es-CR" err="1"/>
              <a:t>season</a:t>
            </a:r>
            <a:r>
              <a:rPr lang="es-CR"/>
              <a:t> </a:t>
            </a:r>
            <a:r>
              <a:rPr lang="es-CR" err="1"/>
              <a:t>through</a:t>
            </a:r>
            <a:r>
              <a:rPr lang="es-CR"/>
              <a:t>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agreement</a:t>
            </a:r>
            <a:r>
              <a:rPr lang="es-CR"/>
              <a:t> </a:t>
            </a:r>
            <a:r>
              <a:rPr lang="es-CR" err="1"/>
              <a:t>between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CCSS,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Ministry</a:t>
            </a:r>
            <a:r>
              <a:rPr lang="es-CR"/>
              <a:t> of Labor and ICAFE.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also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childcare</a:t>
            </a:r>
            <a:r>
              <a:rPr lang="es-CR"/>
              <a:t> centers </a:t>
            </a:r>
            <a:r>
              <a:rPr lang="es-CR" err="1"/>
              <a:t>for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children</a:t>
            </a:r>
            <a:r>
              <a:rPr lang="es-CR"/>
              <a:t> of coffee </a:t>
            </a:r>
            <a:r>
              <a:rPr lang="es-CR" err="1"/>
              <a:t>pickers</a:t>
            </a:r>
            <a:r>
              <a:rPr lang="es-CR"/>
              <a:t>. </a:t>
            </a:r>
            <a:r>
              <a:rPr lang="es-CR" err="1"/>
              <a:t>Finally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making</a:t>
            </a:r>
            <a:r>
              <a:rPr lang="es-CR"/>
              <a:t> </a:t>
            </a:r>
            <a:r>
              <a:rPr lang="es-CR" err="1"/>
              <a:t>efforts</a:t>
            </a:r>
            <a:r>
              <a:rPr lang="es-CR"/>
              <a:t> to </a:t>
            </a:r>
            <a:r>
              <a:rPr lang="es-CR" err="1"/>
              <a:t>implement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gender</a:t>
            </a:r>
            <a:r>
              <a:rPr lang="es-CR"/>
              <a:t> and </a:t>
            </a:r>
            <a:r>
              <a:rPr lang="es-CR" err="1"/>
              <a:t>youth</a:t>
            </a:r>
            <a:r>
              <a:rPr lang="es-CR"/>
              <a:t> </a:t>
            </a:r>
            <a:r>
              <a:rPr lang="es-CR" err="1"/>
              <a:t>policies</a:t>
            </a:r>
            <a:r>
              <a:rPr lang="es-CR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900BE-6EEE-5E4E-88CD-FA8440B432DA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667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C0D8-1FE8-B1D9-1AD5-442D05254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D851DD-3A4C-A8CD-1645-59FBA3CF7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34AA1C-615F-3D8A-2E26-881CE6892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551D10-2782-40B3-C388-E7A9469E8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81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8A1E-7D3C-5242-B5CB-F2B198033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789EE4F-32E3-C5D0-E8AD-288842948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C09589D-EDFC-4BD3-9EB5-937E0B19B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D0505B-67FB-C062-5BAE-A6D8DE309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02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4891-D79B-06C2-7AC3-3B2BF76E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D0697C-7DB0-659E-51EB-5C35F4057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45EAC9-0CFC-B19F-65AC-0BDF6755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844DCD-17A5-CC56-E3D7-72BDDD900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660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2A300-E00B-E2A3-F260-6C26A5FD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6FA2EC-CF39-C735-2BD3-68DD8591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DFA3DA-E94D-8E86-2852-D781F3029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9E2A5A-776C-EA0D-1979-DAD10D3F6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910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73BE-E4C3-51E6-993B-1622FFD14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018FC6-6368-9677-6852-5A51B3DE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FDEA1F-7DF7-62FF-10BC-BABB44406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994640-8F0F-1B70-6621-5A62213D4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015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81FA3-E7E8-EDE2-BD2F-BA03A7D2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002D80-613F-FE3B-8E8C-5F6EB1FBA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5C9988C-3A1C-EA23-A3EA-33BA4FCC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375C29-2B05-E6C9-B636-87F1F62F2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306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8E24D-8F6E-5E8E-42DB-DD374EFD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8ED2FF-3397-450C-7265-55FB27A39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018A27-9BD2-CE94-677F-A32137B2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D3049A-FE5F-B3F9-5B66-A803C9932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43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3BDD5-A8A1-C67F-A38C-78DF56A27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A175E-A8FE-209C-5D4D-846C87B56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1D93-06A6-0FE2-B7B4-91EB0F7E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2CBB32-D4A6-3B98-7983-5F72A5A4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08B86-7823-6F6F-3341-50A9649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394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78662-1229-BBD9-ED4F-7CD2B84A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3AEC37-2495-F4F1-4A8A-F2C2D56B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D03268-2993-7362-01F1-7B178E45B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042B6-6F4A-7C61-D93E-AFB94BAE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F14E3-C893-C586-30D7-86F4A6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92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32230C-A85B-DA07-4D1B-535A9CE64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8E66A-9500-B34D-BF8A-A3A76218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B7372-D8EB-BBF8-2960-38AA0B6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B7256-2066-58DB-5E1F-7A02A89C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92D311-6280-B163-5DC0-DD5828CD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685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43C13-8368-2EAD-F8D8-AE91DF94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97D5E9-D620-70BB-9103-FF1D67B60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01D6F6-57F9-7815-53C4-42D42917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24964D-CA93-E897-B6DA-4C61670B0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A21D0-15B6-2E49-6622-2A0DAFEB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7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CDD0E-2088-61C9-7539-47C5F3FE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7C9777-449B-11E6-BED1-925DB4ED8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22101B-6C94-4F45-F9A7-EA10DE9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94393-91AC-BFC7-6206-E809160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8A2C4B-301B-DA52-826C-AEEAC0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9144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9CA498-6434-F28F-CE89-FA9E7F37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5C7EBC-1B70-032A-614F-B47BCCFB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D85FDE-7A5D-0BF0-71EC-95EE2147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519B95-71E4-9746-D0F1-E057D494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4AE0D-23C5-5B3E-B798-8CCB1416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29B012-C15C-5E96-40FA-A717C3E3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525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07A3E-4988-FE20-F418-0E4C8455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395AB-F06A-C957-D0DB-B739989C1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D3E34-2D4D-AA8F-C0FB-9371CB217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122E46C-4F7D-926A-D5D4-D289AB135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03A4B1-EC34-312E-D9A2-D12EDAD31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2AF63-6DA5-071C-E96A-DFD95ADC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E6D48E3-83B7-0BDE-41EB-2233DB3A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D08204-7965-8229-F59D-5E04ECAC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55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916D0-05D5-7FCF-1B6A-45696FB1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B88C9CC-A92C-6D83-33F5-350CB98E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E3D17-CD70-E369-F898-E17EC647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98C345-512D-8E09-E191-0D9C33D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519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A31D96-3F17-1126-D4A8-F36D13A2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AF8266-3B86-8507-170B-997C71BF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D0F71-B6A8-2BB3-0688-C893987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15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9DCA8-59E7-0E48-FB3B-E053B134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8E429-B9D2-2362-4379-A9FCB46D1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A743-5207-57B7-BC8C-39280263C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2CF8F1-6C0B-725E-ABB5-C581324E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8A5D6-069D-6B68-1FC1-BEFE97B5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2336C9-12F5-6D33-B681-B76DB6B0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180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55E5E-7993-7B4A-0198-A3482DFC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E9DB97-3871-39C1-64CF-0E3822AF5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D103A-BA38-6BC5-9374-C84FD40D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9D796E-B22D-7C61-4D71-8860F868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A224B-9AA4-9A41-A7BD-EA672FC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D4753-5EDA-665C-86A2-D7C3ECCD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330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99D51A-18E4-6E2D-68B7-AA28B75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435BA7-77CF-5EA8-E0DE-C22CAD8D7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0B187F-A123-3FD5-A047-D5E09781A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2874-C915-465C-9D23-2B6D09CEAEAA}" type="datetimeFigureOut">
              <a:rPr lang="es-CR" smtClean="0"/>
              <a:t>29/7/2025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0BE35-B896-0426-CA92-101C90F71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059097-FCBB-A023-0BEC-CA37F45F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9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023820A-DF44-17EF-63DC-8EA324315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7D1AFD67-C80B-91CB-D1E8-FD603607B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77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071343C-7329-FA2B-6A24-367A0C259788}"/>
              </a:ext>
            </a:extLst>
          </p:cNvPr>
          <p:cNvSpPr txBox="1"/>
          <p:nvPr/>
        </p:nvSpPr>
        <p:spPr>
          <a:xfrm>
            <a:off x="3298025" y="3641472"/>
            <a:ext cx="5664819" cy="1446550"/>
          </a:xfrm>
          <a:prstGeom prst="rect">
            <a:avLst/>
          </a:prstGeom>
          <a:solidFill>
            <a:srgbClr val="648F6C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spc="-5" dirty="0">
                <a:solidFill>
                  <a:schemeClr val="bg1"/>
                </a:solidFill>
                <a:latin typeface="Calibri"/>
                <a:cs typeface="Calibri"/>
              </a:rPr>
              <a:t>ESTADÍSTICA DE CAFÉ AL 28 DE JULIO DE 2025</a:t>
            </a: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7A72502-96E8-7145-F4CC-B9E2410C1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1733" y="72658"/>
            <a:ext cx="3928534" cy="391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5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C295-0F99-DC4B-0766-9B55BC0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15C33156-6157-968D-244F-650A51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3D674BA-DD54-9398-A842-26102599D235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INFORME COMPARATIVO DE CAFÉ EN FRUTA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9145C-49E3-0CEF-8542-96299EDA1AE4}"/>
              </a:ext>
            </a:extLst>
          </p:cNvPr>
          <p:cNvSpPr txBox="1"/>
          <p:nvPr/>
        </p:nvSpPr>
        <p:spPr>
          <a:xfrm>
            <a:off x="1097558" y="722720"/>
            <a:ext cx="1022349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 FANEGAS) A la quincena del 1 al 15 de julio de cada año</a:t>
            </a:r>
          </a:p>
          <a:p>
            <a:endParaRPr lang="es-ES" sz="2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7255E1-6B42-980D-5C05-1EBB56E41197}"/>
              </a:ext>
            </a:extLst>
          </p:cNvPr>
          <p:cNvSpPr txBox="1"/>
          <p:nvPr/>
        </p:nvSpPr>
        <p:spPr>
          <a:xfrm>
            <a:off x="8645238" y="5364345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28 de Julio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8232A86-974A-9122-2AB0-19EF35DD1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3366"/>
              </p:ext>
            </p:extLst>
          </p:nvPr>
        </p:nvGraphicFramePr>
        <p:xfrm>
          <a:off x="1097558" y="1289685"/>
          <a:ext cx="10223498" cy="3792855"/>
        </p:xfrm>
        <a:graphic>
          <a:graphicData uri="http://schemas.openxmlformats.org/drawingml/2006/table">
            <a:tbl>
              <a:tblPr/>
              <a:tblGrid>
                <a:gridCol w="1946182">
                  <a:extLst>
                    <a:ext uri="{9D8B030D-6E8A-4147-A177-3AD203B41FA5}">
                      <a16:colId xmlns:a16="http://schemas.microsoft.com/office/drawing/2014/main" val="1936579059"/>
                    </a:ext>
                  </a:extLst>
                </a:gridCol>
                <a:gridCol w="1214853">
                  <a:extLst>
                    <a:ext uri="{9D8B030D-6E8A-4147-A177-3AD203B41FA5}">
                      <a16:colId xmlns:a16="http://schemas.microsoft.com/office/drawing/2014/main" val="1656524238"/>
                    </a:ext>
                  </a:extLst>
                </a:gridCol>
                <a:gridCol w="970069">
                  <a:extLst>
                    <a:ext uri="{9D8B030D-6E8A-4147-A177-3AD203B41FA5}">
                      <a16:colId xmlns:a16="http://schemas.microsoft.com/office/drawing/2014/main" val="473091552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3299086423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433740870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3982271459"/>
                    </a:ext>
                  </a:extLst>
                </a:gridCol>
                <a:gridCol w="961003">
                  <a:extLst>
                    <a:ext uri="{9D8B030D-6E8A-4147-A177-3AD203B41FA5}">
                      <a16:colId xmlns:a16="http://schemas.microsoft.com/office/drawing/2014/main" val="297525110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2726203277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2929482887"/>
                    </a:ext>
                  </a:extLst>
                </a:gridCol>
              </a:tblGrid>
              <a:tr h="200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2024-2025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2025-2026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274046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01/07/24 al 15/07/24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01/07/25 al 15/07/25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168153"/>
                  </a:ext>
                </a:extLst>
              </a:tr>
              <a:tr h="60007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 Definitiva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Grado de avance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Estimada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alcanzado según Estimación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85864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37623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COTO BRUS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162,075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187,625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447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LOS SANTOS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806,444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632,600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79309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PEREZ ZELEDON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224,059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235,965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3807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TURRIALBA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99,238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73,491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06415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CENTRAL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240,908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258,677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01970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OCCIDENTAL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267,041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356,058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5079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 NORTE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12,862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18,748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99497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3011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1,812,627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1,763,164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4014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022184"/>
                  </a:ext>
                </a:extLst>
              </a:tr>
              <a:tr h="190500">
                <a:tc gridSpan="9">
                  <a:txBody>
                    <a:bodyPr/>
                    <a:lstStyle/>
                    <a:p>
                      <a:pPr algn="l" fontAlgn="t"/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Comparativo entre las cosechas 2024-2025 y la 2025-2026, se presenta la información por cada una de las zonas.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675750"/>
                  </a:ext>
                </a:extLst>
              </a:tr>
              <a:tr h="200025">
                <a:tc gridSpan="9">
                  <a:txBody>
                    <a:bodyPr/>
                    <a:lstStyle/>
                    <a:p>
                      <a:pPr algn="l" fontAlgn="t"/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producción estimada de la cosecha 2025-2026 es la establecida por el CICAFE en su primera estimación con nómina completa.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487416"/>
                  </a:ext>
                </a:extLst>
              </a:tr>
              <a:tr h="200025">
                <a:tc gridSpan="9">
                  <a:txBody>
                    <a:bodyPr/>
                    <a:lstStyle/>
                    <a:p>
                      <a:pPr algn="l" fontAlgn="t"/>
                      <a:r>
                        <a:rPr lang="es-E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La cosecha 2024-2025 corresponde a la producción definitiva.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587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50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0D5D-C364-ACCB-7005-930CFDE51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C8107658-711C-658D-5920-784AD778D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966D7-853D-A65C-8528-9ECCF29EFBD6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2024/2025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357FE2-C0DD-51B5-DBF7-08E6B40524A1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28 de Julio 2025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D0953D-CFEE-0387-5525-13E17B67AFA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59663" y="3429000"/>
            <a:ext cx="1021731" cy="554784"/>
          </a:xfrm>
          <a:prstGeom prst="rect">
            <a:avLst/>
          </a:prstGeom>
        </p:spPr>
      </p:pic>
      <p:sp>
        <p:nvSpPr>
          <p:cNvPr id="5" name="Bocadillo: rectángulo 4">
            <a:extLst>
              <a:ext uri="{FF2B5EF4-FFF2-40B4-BE49-F238E27FC236}">
                <a16:creationId xmlns:a16="http://schemas.microsoft.com/office/drawing/2014/main" id="{DE9503A1-320C-03A1-B975-8A5D10F59424}"/>
              </a:ext>
            </a:extLst>
          </p:cNvPr>
          <p:cNvSpPr/>
          <p:nvPr/>
        </p:nvSpPr>
        <p:spPr>
          <a:xfrm>
            <a:off x="11089515" y="3105398"/>
            <a:ext cx="962025" cy="396927"/>
          </a:xfrm>
          <a:prstGeom prst="wedgeRectCallout">
            <a:avLst>
              <a:gd name="adj1" fmla="val -100149"/>
              <a:gd name="adj2" fmla="val 81692"/>
            </a:avLst>
          </a:prstGeom>
          <a:noFill/>
          <a:ln>
            <a:solidFill>
              <a:srgbClr val="4990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3222</a:t>
            </a:r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EA5040-780D-5A5C-540E-79B83BA1F2EF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17444B6B-4CFB-657A-7FC1-B6C9B167B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913180"/>
              </p:ext>
            </p:extLst>
          </p:nvPr>
        </p:nvGraphicFramePr>
        <p:xfrm>
          <a:off x="1120386" y="1219613"/>
          <a:ext cx="9823469" cy="3927904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2579324689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1929967807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3792329761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1416482191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3665291555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642334004"/>
                    </a:ext>
                  </a:extLst>
                </a:gridCol>
              </a:tblGrid>
              <a:tr h="68161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2737204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1177337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1,387,382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$302.07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80.69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0597994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7,494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26889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167,876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₡3,117.07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$281.22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9.76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7451480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639551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1,562,752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8313311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156,685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954910"/>
                  </a:ext>
                </a:extLst>
              </a:tr>
              <a:tr h="25154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1,077,712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866064"/>
                  </a:ext>
                </a:extLst>
              </a:tr>
              <a:tr h="25154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317,164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111954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1,719,437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248397"/>
                  </a:ext>
                </a:extLst>
              </a:tr>
              <a:tr h="227203"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0713558"/>
                  </a:ext>
                </a:extLst>
              </a:tr>
              <a:tr h="623186">
                <a:tc gridSpan="6">
                  <a:txBody>
                    <a:bodyPr/>
                    <a:lstStyle/>
                    <a:p>
                      <a:pPr algn="l" fontAlgn="t"/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esta cosecha.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18818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9F01FB19-5749-6C64-A383-71C103174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969742"/>
              </p:ext>
            </p:extLst>
          </p:nvPr>
        </p:nvGraphicFramePr>
        <p:xfrm>
          <a:off x="1120386" y="5294417"/>
          <a:ext cx="7264489" cy="561420"/>
        </p:xfrm>
        <a:graphic>
          <a:graphicData uri="http://schemas.openxmlformats.org/drawingml/2006/table">
            <a:tbl>
              <a:tblPr/>
              <a:tblGrid>
                <a:gridCol w="7264489">
                  <a:extLst>
                    <a:ext uri="{9D8B030D-6E8A-4147-A177-3AD203B41FA5}">
                      <a16:colId xmlns:a16="http://schemas.microsoft.com/office/drawing/2014/main" val="3116020306"/>
                    </a:ext>
                  </a:extLst>
                </a:gridCol>
              </a:tblGrid>
              <a:tr h="18927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effectLst/>
                          <a:latin typeface="Calibri Light" panose="020F0302020204030204" pitchFamily="34" charset="0"/>
                        </a:rPr>
                        <a:t>Por vender (estimación): 32% Exportación (49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821711"/>
                  </a:ext>
                </a:extLst>
              </a:tr>
              <a:tr h="125310"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66688"/>
                  </a:ext>
                </a:extLst>
              </a:tr>
              <a:tr h="18927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effectLst/>
                          <a:latin typeface="Calibri Light" panose="020F0302020204030204" pitchFamily="34" charset="0"/>
                        </a:rPr>
                        <a:t>Por vender (estimación): 68% Consumo Nacional (107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794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5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FB729-570D-6227-61CD-4F61F8C5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39A630A6-330E-1108-85D6-8C692126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82AB05F-6454-A447-7BCA-7F1E5EC737CE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2025/2026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44E946B-731D-2944-BB91-C2E6ABE84B93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28 de Julio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96E8E0-0B9E-CA8C-1FDD-5F5667331354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AA69B00-81A5-3E97-2280-06B08BAE3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683683"/>
              </p:ext>
            </p:extLst>
          </p:nvPr>
        </p:nvGraphicFramePr>
        <p:xfrm>
          <a:off x="1120386" y="1237532"/>
          <a:ext cx="9823469" cy="3901173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1510725652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2833609682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448525083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2610044942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82806896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1781757668"/>
                    </a:ext>
                  </a:extLst>
                </a:gridCol>
              </a:tblGrid>
              <a:tr h="666231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5354986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1205585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150,714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$298.24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9.51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8482600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70,593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8835814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12,158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₡3,176.89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$196.89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531052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5,700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4061989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239,165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15.09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47677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1,345,645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84.91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49568"/>
                  </a:ext>
                </a:extLst>
              </a:tr>
              <a:tr h="245871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648421"/>
                  </a:ext>
                </a:extLst>
              </a:tr>
              <a:tr h="245871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221,307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5167984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1,584,810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814041"/>
                  </a:ext>
                </a:extLst>
              </a:tr>
              <a:tr h="222077"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500422"/>
                  </a:ext>
                </a:extLst>
              </a:tr>
              <a:tr h="609125">
                <a:tc gridSpan="6">
                  <a:txBody>
                    <a:bodyPr/>
                    <a:lstStyle/>
                    <a:p>
                      <a:pPr algn="l" fontAlgn="t"/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la cosecha 2024-2025.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669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5055-E84B-31CF-CC36-3A52C99F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AF710B06-C4F2-941B-A762-A362A4DC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386CEEC-AB1B-7548-3BEC-66A169ABF79E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3BEE3D-DAAF-BE17-88A6-81B3990D2037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2024/2025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1C1661-058F-6394-4888-11697BCB6850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28 de Julio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F3EF570-255A-9F16-F882-938AE3E3EC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629757"/>
              </p:ext>
            </p:extLst>
          </p:nvPr>
        </p:nvGraphicFramePr>
        <p:xfrm>
          <a:off x="1097558" y="1263131"/>
          <a:ext cx="10018118" cy="3974402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479886076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1163676518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689541321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241228043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564514356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894027137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079609684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2207181620"/>
                    </a:ext>
                  </a:extLst>
                </a:gridCol>
              </a:tblGrid>
              <a:tr h="4144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3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3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175786"/>
                  </a:ext>
                </a:extLst>
              </a:tr>
              <a:tr h="53077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98692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119,491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279.76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13,922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3,139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133,630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9968208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4,502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567,846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317.88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61,398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2,873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633,745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8475847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163,698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313.79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20,902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2,895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187,075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7047730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99,707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259.44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7,982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2,928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107,689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616347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153,238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300.60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18,426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3,917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171,964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712858"/>
                  </a:ext>
                </a:extLst>
              </a:tr>
              <a:tr h="371391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277,940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288.42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43,859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3,244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321,800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2406735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5,463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309.68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1,383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3,481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6,846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8811352"/>
                  </a:ext>
                </a:extLst>
              </a:tr>
              <a:tr h="371391"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7,494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1,387,382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302.07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167,873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3,117.07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1,562,749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561321"/>
                  </a:ext>
                </a:extLst>
              </a:tr>
              <a:tr h="189753"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637626"/>
                  </a:ext>
                </a:extLst>
              </a:tr>
              <a:tr h="174500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586261"/>
                  </a:ext>
                </a:extLst>
              </a:tr>
              <a:tr h="181771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3814566"/>
                  </a:ext>
                </a:extLst>
              </a:tr>
              <a:tr h="1897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$ 302.07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154419"/>
                  </a:ext>
                </a:extLst>
              </a:tr>
              <a:tr h="1897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₡3,117.07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8976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58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5DBFF-3E20-226A-6652-F17B5724D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418BC9B3-FF8C-BEE7-BEB5-2F4950BB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567978-1EBC-016D-3091-0F35DC2C90CA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C111146-CE6D-9B3D-BD7D-4041C175D154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2025/2026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247301-45D5-C4F6-D04D-710A275720CE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28 de Julio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30A1E8D-9718-F3E1-6217-C450562E7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425502"/>
              </p:ext>
            </p:extLst>
          </p:nvPr>
        </p:nvGraphicFramePr>
        <p:xfrm>
          <a:off x="1097558" y="1291984"/>
          <a:ext cx="10018118" cy="3916697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3841142276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3941642627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81020645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936960180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813051344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747460086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38541979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3074495858"/>
                    </a:ext>
                  </a:extLst>
                </a:gridCol>
              </a:tblGrid>
              <a:tr h="3936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3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3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898852"/>
                  </a:ext>
                </a:extLst>
              </a:tr>
              <a:tr h="504117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9266151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9,610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31,417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300.97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41,027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4344065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18,986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47,910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302.07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79,053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2180416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2,887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12,846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303.94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15,733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8620120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10,125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8,078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269.13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18,203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8432460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1,237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10,612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293.50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2,100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13,949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667743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27,748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39,550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296.70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3,600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70,898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1133615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312.41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898900"/>
                  </a:ext>
                </a:extLst>
              </a:tr>
              <a:tr h="386525"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70,593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150,714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298.24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5,700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3,176.89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239,164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4804003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162203"/>
                  </a:ext>
                </a:extLst>
              </a:tr>
              <a:tr h="165736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237214"/>
                  </a:ext>
                </a:extLst>
              </a:tr>
              <a:tr h="17264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013839"/>
                  </a:ext>
                </a:extLst>
              </a:tr>
              <a:tr h="19748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$ 298.24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6037840"/>
                  </a:ext>
                </a:extLst>
              </a:tr>
              <a:tr h="19748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₡3,176.89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21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7750-94B0-45CE-EABE-8F38CCBFF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0D9F7650-E6CC-CB98-0C71-2CCA48D3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68D313-A0D2-6F0E-22BD-103443D4233D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COMPARATIVO COMERCIALIZACIÓN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812080-3D6B-4843-DB55-3ADC63C7F107}"/>
              </a:ext>
            </a:extLst>
          </p:cNvPr>
          <p:cNvSpPr txBox="1">
            <a:spLocks/>
          </p:cNvSpPr>
          <p:nvPr/>
        </p:nvSpPr>
        <p:spPr>
          <a:xfrm>
            <a:off x="1120387" y="689964"/>
            <a:ext cx="9861936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DE LAS ULTIMAS TRES COSECHAS Al segundo año de cada período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64F95F-9BFD-A573-5ADC-862563D740B7}"/>
              </a:ext>
            </a:extLst>
          </p:cNvPr>
          <p:cNvSpPr txBox="1">
            <a:spLocks/>
          </p:cNvSpPr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28 de Julio 2025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B4C546E-4585-4B15-F86E-C64FC699D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158669"/>
              </p:ext>
            </p:extLst>
          </p:nvPr>
        </p:nvGraphicFramePr>
        <p:xfrm>
          <a:off x="1120387" y="1093574"/>
          <a:ext cx="9861934" cy="2377055"/>
        </p:xfrm>
        <a:graphic>
          <a:graphicData uri="http://schemas.openxmlformats.org/drawingml/2006/table">
            <a:tbl>
              <a:tblPr/>
              <a:tblGrid>
                <a:gridCol w="1106976">
                  <a:extLst>
                    <a:ext uri="{9D8B030D-6E8A-4147-A177-3AD203B41FA5}">
                      <a16:colId xmlns:a16="http://schemas.microsoft.com/office/drawing/2014/main" val="1234402635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721113220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2278402402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1106389980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1207848217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382807331"/>
                    </a:ext>
                  </a:extLst>
                </a:gridCol>
                <a:gridCol w="844303">
                  <a:extLst>
                    <a:ext uri="{9D8B030D-6E8A-4147-A177-3AD203B41FA5}">
                      <a16:colId xmlns:a16="http://schemas.microsoft.com/office/drawing/2014/main" val="3577942904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1940876337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66768797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488997401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907443785"/>
                    </a:ext>
                  </a:extLst>
                </a:gridCol>
                <a:gridCol w="218111">
                  <a:extLst>
                    <a:ext uri="{9D8B030D-6E8A-4147-A177-3AD203B41FA5}">
                      <a16:colId xmlns:a16="http://schemas.microsoft.com/office/drawing/2014/main" val="1484470517"/>
                    </a:ext>
                  </a:extLst>
                </a:gridCol>
                <a:gridCol w="773945">
                  <a:extLst>
                    <a:ext uri="{9D8B030D-6E8A-4147-A177-3AD203B41FA5}">
                      <a16:colId xmlns:a16="http://schemas.microsoft.com/office/drawing/2014/main" val="2745283818"/>
                    </a:ext>
                  </a:extLst>
                </a:gridCol>
              </a:tblGrid>
              <a:tr h="15940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2022-2023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2023-2024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2024-2025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427050"/>
                  </a:ext>
                </a:extLst>
              </a:tr>
              <a:tr h="291481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2575561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1,436,685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$247.95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77.77%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1,232,361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$226.07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79.92%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1,387,382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$302.07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80.69%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0311064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8,787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8,930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7,494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496097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Consumo Local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190,034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₡2,321.73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160,725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₡1,946.51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167,876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₡3,117.07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0272148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C.N.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6,000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189867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Total  Vendido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1,641,506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88.86%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1,402,016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90.92%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1,562,752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90.89%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96383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205,855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11.14%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140,006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156,685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378534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1,034,232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882,169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1,077,712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51331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411,240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28.45%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359,122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28.93%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317,164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22.74%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239720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Producción 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1,847,361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1,542,022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1,719,437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300" b="0" i="0" u="none" strike="noStrike" dirty="0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4256013"/>
                  </a:ext>
                </a:extLst>
              </a:tr>
            </a:tbl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C91938B-C033-45A8-B772-192C7F46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224934"/>
              </p:ext>
            </p:extLst>
          </p:nvPr>
        </p:nvGraphicFramePr>
        <p:xfrm>
          <a:off x="1120388" y="3536287"/>
          <a:ext cx="9861934" cy="182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23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7EC8-8639-2516-B8DE-3C3F5466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8BCDA643-E446-3B6F-08CC-4536C5D98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28418ED-C0ED-CF01-3902-1842D8AB4F41}"/>
              </a:ext>
            </a:extLst>
          </p:cNvPr>
          <p:cNvSpPr txBox="1"/>
          <p:nvPr/>
        </p:nvSpPr>
        <p:spPr>
          <a:xfrm>
            <a:off x="0" y="0"/>
            <a:ext cx="7602876" cy="490904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+mn-lt"/>
              </a:rPr>
              <a:t>COMERCIALIZACIÓN COSECHAS FUTURAS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59D6AE-581F-1182-D394-B4BDCD87FE09}"/>
              </a:ext>
            </a:extLst>
          </p:cNvPr>
          <p:cNvSpPr txBox="1"/>
          <p:nvPr/>
        </p:nvSpPr>
        <p:spPr>
          <a:xfrm>
            <a:off x="1134503" y="711202"/>
            <a:ext cx="9904972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+mn-lt"/>
              </a:rPr>
              <a:t>COSECHA 2026-2027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580CF2-C169-E5E8-677A-BEB67269D811}"/>
              </a:ext>
            </a:extLst>
          </p:cNvPr>
          <p:cNvSpPr txBox="1"/>
          <p:nvPr/>
        </p:nvSpPr>
        <p:spPr>
          <a:xfrm>
            <a:off x="8645237" y="5455092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+mn-lt"/>
            </a:endParaRPr>
          </a:p>
          <a:p>
            <a:r>
              <a:rPr lang="es-ES" sz="2000" dirty="0">
                <a:latin typeface="+mn-lt"/>
              </a:rPr>
              <a:t>Corte al 28 de Julio 2025</a:t>
            </a:r>
          </a:p>
          <a:p>
            <a:endParaRPr lang="es-ES" sz="2000" dirty="0">
              <a:latin typeface="+mn-lt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A36FFBC-9FDE-5275-6BBB-DA41EAE79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89387"/>
              </p:ext>
            </p:extLst>
          </p:nvPr>
        </p:nvGraphicFramePr>
        <p:xfrm>
          <a:off x="1134503" y="1556674"/>
          <a:ext cx="9917815" cy="3075712"/>
        </p:xfrm>
        <a:graphic>
          <a:graphicData uri="http://schemas.openxmlformats.org/drawingml/2006/table">
            <a:tbl>
              <a:tblPr/>
              <a:tblGrid>
                <a:gridCol w="1556720">
                  <a:extLst>
                    <a:ext uri="{9D8B030D-6E8A-4147-A177-3AD203B41FA5}">
                      <a16:colId xmlns:a16="http://schemas.microsoft.com/office/drawing/2014/main" val="2156855902"/>
                    </a:ext>
                  </a:extLst>
                </a:gridCol>
                <a:gridCol w="1343299">
                  <a:extLst>
                    <a:ext uri="{9D8B030D-6E8A-4147-A177-3AD203B41FA5}">
                      <a16:colId xmlns:a16="http://schemas.microsoft.com/office/drawing/2014/main" val="4008348668"/>
                    </a:ext>
                  </a:extLst>
                </a:gridCol>
                <a:gridCol w="1506504">
                  <a:extLst>
                    <a:ext uri="{9D8B030D-6E8A-4147-A177-3AD203B41FA5}">
                      <a16:colId xmlns:a16="http://schemas.microsoft.com/office/drawing/2014/main" val="2911115342"/>
                    </a:ext>
                  </a:extLst>
                </a:gridCol>
                <a:gridCol w="1606937">
                  <a:extLst>
                    <a:ext uri="{9D8B030D-6E8A-4147-A177-3AD203B41FA5}">
                      <a16:colId xmlns:a16="http://schemas.microsoft.com/office/drawing/2014/main" val="413603091"/>
                    </a:ext>
                  </a:extLst>
                </a:gridCol>
                <a:gridCol w="2046334">
                  <a:extLst>
                    <a:ext uri="{9D8B030D-6E8A-4147-A177-3AD203B41FA5}">
                      <a16:colId xmlns:a16="http://schemas.microsoft.com/office/drawing/2014/main" val="2473375057"/>
                    </a:ext>
                  </a:extLst>
                </a:gridCol>
                <a:gridCol w="1858021">
                  <a:extLst>
                    <a:ext uri="{9D8B030D-6E8A-4147-A177-3AD203B41FA5}">
                      <a16:colId xmlns:a16="http://schemas.microsoft.com/office/drawing/2014/main" val="1201564491"/>
                    </a:ext>
                  </a:extLst>
                </a:gridCol>
              </a:tblGrid>
              <a:tr h="384849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effectLst/>
                          <a:latin typeface="Calibri Light" panose="020F0302020204030204" pitchFamily="34" charset="0"/>
                        </a:rPr>
                        <a:t>Volumen en U. 46 kg. - Para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175050"/>
                  </a:ext>
                </a:extLst>
              </a:tr>
              <a:tr h="923637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Cosecha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TOTALES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en Consignación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con Precio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b="1" i="0" u="none" strike="noStrike">
                          <a:effectLst/>
                          <a:latin typeface="Calibri Light" panose="020F0302020204030204" pitchFamily="34" charset="0"/>
                        </a:rPr>
                        <a:t>Precio Rieles Promedio $/Ud.46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Variación  % precio 1/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07351"/>
                  </a:ext>
                </a:extLst>
              </a:tr>
              <a:tr h="246303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3470713"/>
                  </a:ext>
                </a:extLst>
              </a:tr>
              <a:tr h="431031">
                <a:tc>
                  <a:txBody>
                    <a:bodyPr/>
                    <a:lstStyle/>
                    <a:p>
                      <a:pPr algn="ctr" fontAlgn="b"/>
                      <a:r>
                        <a:rPr lang="es-CR" sz="1600" b="1" i="0" u="none" strike="noStrike">
                          <a:effectLst/>
                          <a:latin typeface="Calibri Light" panose="020F0302020204030204" pitchFamily="34" charset="0"/>
                        </a:rPr>
                        <a:t>2026-2027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  3,713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825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2,888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288.88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928615"/>
                  </a:ext>
                </a:extLst>
              </a:tr>
              <a:tr h="270934">
                <a:tc>
                  <a:txBody>
                    <a:bodyPr/>
                    <a:lstStyle/>
                    <a:p>
                      <a:pPr algn="ctr" fontAlgn="b"/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9227407"/>
                  </a:ext>
                </a:extLst>
              </a:tr>
              <a:tr h="295564"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1170060"/>
                  </a:ext>
                </a:extLst>
              </a:tr>
              <a:tr h="261697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effectLst/>
                          <a:latin typeface="Calibri Light" panose="020F0302020204030204" pitchFamily="34" charset="0"/>
                        </a:rPr>
                        <a:t>1/ Variación porcentual en el precio: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889730"/>
                  </a:ext>
                </a:extLst>
              </a:tr>
              <a:tr h="261697"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 con respecto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21/7/2025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Cosecha 2026-2027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682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7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11291</TotalTime>
  <Words>1572</Words>
  <Application>Microsoft Office PowerPoint</Application>
  <PresentationFormat>Panorámica</PresentationFormat>
  <Paragraphs>560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aquiros</dc:creator>
  <cp:lastModifiedBy>Juan Carlos Castillo Molina</cp:lastModifiedBy>
  <cp:revision>24</cp:revision>
  <dcterms:created xsi:type="dcterms:W3CDTF">2023-12-07T15:07:55Z</dcterms:created>
  <dcterms:modified xsi:type="dcterms:W3CDTF">2025-07-29T19:33:56Z</dcterms:modified>
</cp:coreProperties>
</file>